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5"/>
  </p:notesMasterIdLst>
  <p:handoutMasterIdLst>
    <p:handoutMasterId r:id="rId66"/>
  </p:handoutMasterIdLst>
  <p:sldIdLst>
    <p:sldId id="259" r:id="rId6"/>
    <p:sldId id="261" r:id="rId7"/>
    <p:sldId id="262" r:id="rId8"/>
    <p:sldId id="312" r:id="rId9"/>
    <p:sldId id="357" r:id="rId10"/>
    <p:sldId id="313" r:id="rId11"/>
    <p:sldId id="314" r:id="rId12"/>
    <p:sldId id="315" r:id="rId13"/>
    <p:sldId id="316" r:id="rId14"/>
    <p:sldId id="317" r:id="rId15"/>
    <p:sldId id="304" r:id="rId16"/>
    <p:sldId id="318" r:id="rId17"/>
    <p:sldId id="305" r:id="rId18"/>
    <p:sldId id="306" r:id="rId19"/>
    <p:sldId id="307" r:id="rId20"/>
    <p:sldId id="308" r:id="rId21"/>
    <p:sldId id="309" r:id="rId22"/>
    <p:sldId id="294" r:id="rId23"/>
    <p:sldId id="311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5" r:id="rId34"/>
    <p:sldId id="336" r:id="rId35"/>
    <p:sldId id="337" r:id="rId36"/>
    <p:sldId id="338" r:id="rId37"/>
    <p:sldId id="339" r:id="rId38"/>
    <p:sldId id="340" r:id="rId39"/>
    <p:sldId id="332" r:id="rId40"/>
    <p:sldId id="333" r:id="rId41"/>
    <p:sldId id="329" r:id="rId42"/>
    <p:sldId id="330" r:id="rId43"/>
    <p:sldId id="331" r:id="rId44"/>
    <p:sldId id="334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3" r:id="rId55"/>
    <p:sldId id="351" r:id="rId56"/>
    <p:sldId id="355" r:id="rId57"/>
    <p:sldId id="354" r:id="rId58"/>
    <p:sldId id="356" r:id="rId59"/>
    <p:sldId id="352" r:id="rId60"/>
    <p:sldId id="293" r:id="rId61"/>
    <p:sldId id="298" r:id="rId62"/>
    <p:sldId id="297" r:id="rId63"/>
    <p:sldId id="295" r:id="rId64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8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</a:t>
            </a:r>
            <a:r>
              <a:rPr lang="en-US" sz="2400" kern="0" dirty="0" smtClean="0">
                <a:solidFill>
                  <a:srgbClr val="000000"/>
                </a:solidFill>
              </a:rPr>
              <a:t>strategies you </a:t>
            </a:r>
            <a:r>
              <a:rPr lang="en-US" sz="2400" kern="0" dirty="0">
                <a:solidFill>
                  <a:srgbClr val="000000"/>
                </a:solidFill>
              </a:rPr>
              <a:t>n</a:t>
            </a:r>
            <a:r>
              <a:rPr lang="en-US" sz="2400" kern="0" dirty="0" smtClean="0">
                <a:solidFill>
                  <a:srgbClr val="000000"/>
                </a:solidFill>
              </a:rPr>
              <a:t>eed </a:t>
            </a:r>
            <a:r>
              <a:rPr lang="en-US" sz="2400" kern="0" dirty="0">
                <a:solidFill>
                  <a:srgbClr val="000000"/>
                </a:solidFill>
              </a:rPr>
              <a:t>to k</a:t>
            </a:r>
            <a:r>
              <a:rPr lang="en-US" sz="2400" kern="0" dirty="0" smtClean="0">
                <a:solidFill>
                  <a:srgbClr val="000000"/>
                </a:solidFill>
              </a:rPr>
              <a:t>now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for maximum testability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DI/</a:t>
            </a:r>
            <a:r>
              <a:rPr lang="en-US" sz="2400" kern="0" dirty="0" err="1" smtClean="0">
                <a:solidFill>
                  <a:srgbClr val="000000"/>
                </a:solidFill>
              </a:rPr>
              <a:t>IoC</a:t>
            </a:r>
            <a:r>
              <a:rPr lang="en-US" sz="2400" kern="0" dirty="0" smtClean="0">
                <a:solidFill>
                  <a:srgbClr val="000000"/>
                </a:solidFill>
              </a:rPr>
              <a:t> Tooling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reformimmigrationforamerica.org/blog/wp-content/uploads/popqu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135826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2" name="Picture 2" descr="https://github.com/github/media/blob/master/logos/github_logo_social_coding_outlined.pn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40" y="5168909"/>
            <a:ext cx="2016155" cy="89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000" dirty="0">
                <a:hlinkClick r:id="rId4"/>
              </a:rPr>
              <a:t>http://www.jetbrains.com/resharper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4891</TotalTime>
  <Words>1129</Words>
  <Application>Microsoft Office PowerPoint</Application>
  <PresentationFormat>Custom</PresentationFormat>
  <Paragraphs>304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PowerPoint Presentation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139</cp:revision>
  <dcterms:created xsi:type="dcterms:W3CDTF">2012-04-03T13:40:37Z</dcterms:created>
  <dcterms:modified xsi:type="dcterms:W3CDTF">2012-04-17T21:34:29Z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